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1"/>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272" r:id="rId35"/>
    <p:sldId id="407" r:id="rId36"/>
    <p:sldId id="263" r:id="rId37"/>
    <p:sldId id="408" r:id="rId38"/>
    <p:sldId id="409" r:id="rId39"/>
    <p:sldId id="390" r:id="rId40"/>
    <p:sldId id="389" r:id="rId41"/>
    <p:sldId id="410" r:id="rId42"/>
    <p:sldId id="411" r:id="rId43"/>
    <p:sldId id="412" r:id="rId44"/>
    <p:sldId id="413" r:id="rId45"/>
    <p:sldId id="381" r:id="rId46"/>
    <p:sldId id="273" r:id="rId47"/>
    <p:sldId id="414" r:id="rId48"/>
    <p:sldId id="277" r:id="rId49"/>
    <p:sldId id="382" r:id="rId50"/>
    <p:sldId id="415" r:id="rId51"/>
    <p:sldId id="275" r:id="rId52"/>
    <p:sldId id="285" r:id="rId53"/>
    <p:sldId id="287" r:id="rId54"/>
    <p:sldId id="383" r:id="rId55"/>
    <p:sldId id="274" r:id="rId56"/>
    <p:sldId id="300" r:id="rId57"/>
    <p:sldId id="278" r:id="rId58"/>
    <p:sldId id="279" r:id="rId59"/>
    <p:sldId id="384" r:id="rId60"/>
    <p:sldId id="385" r:id="rId61"/>
    <p:sldId id="386" r:id="rId62"/>
    <p:sldId id="261" r:id="rId63"/>
    <p:sldId id="265" r:id="rId64"/>
    <p:sldId id="288" r:id="rId65"/>
    <p:sldId id="292" r:id="rId66"/>
    <p:sldId id="293" r:id="rId67"/>
    <p:sldId id="291" r:id="rId68"/>
    <p:sldId id="286" r:id="rId69"/>
    <p:sldId id="294" r:id="rId70"/>
    <p:sldId id="306" r:id="rId71"/>
    <p:sldId id="276" r:id="rId72"/>
    <p:sldId id="305" r:id="rId73"/>
    <p:sldId id="307" r:id="rId74"/>
    <p:sldId id="301" r:id="rId75"/>
    <p:sldId id="302" r:id="rId76"/>
    <p:sldId id="284" r:id="rId77"/>
    <p:sldId id="296" r:id="rId78"/>
    <p:sldId id="297" r:id="rId79"/>
    <p:sldId id="298" r:id="rId80"/>
    <p:sldId id="299" r:id="rId81"/>
    <p:sldId id="266" r:id="rId82"/>
    <p:sldId id="304" r:id="rId83"/>
    <p:sldId id="303" r:id="rId84"/>
    <p:sldId id="388" r:id="rId85"/>
    <p:sldId id="308" r:id="rId86"/>
    <p:sldId id="313" r:id="rId87"/>
    <p:sldId id="309" r:id="rId88"/>
    <p:sldId id="310" r:id="rId89"/>
    <p:sldId id="311" r:id="rId90"/>
    <p:sldId id="312" r:id="rId91"/>
    <p:sldId id="314" r:id="rId92"/>
    <p:sldId id="317" r:id="rId93"/>
    <p:sldId id="318" r:id="rId94"/>
    <p:sldId id="267" r:id="rId95"/>
    <p:sldId id="380" r:id="rId96"/>
    <p:sldId id="338" r:id="rId97"/>
    <p:sldId id="339" r:id="rId98"/>
    <p:sldId id="337" r:id="rId99"/>
    <p:sldId id="329" r:id="rId100"/>
    <p:sldId id="331" r:id="rId101"/>
    <p:sldId id="332" r:id="rId102"/>
    <p:sldId id="319" r:id="rId103"/>
    <p:sldId id="333" r:id="rId104"/>
    <p:sldId id="334" r:id="rId105"/>
    <p:sldId id="328" r:id="rId106"/>
    <p:sldId id="321" r:id="rId107"/>
    <p:sldId id="340" r:id="rId108"/>
    <p:sldId id="336" r:id="rId109"/>
    <p:sldId id="335" r:id="rId110"/>
    <p:sldId id="322" r:id="rId111"/>
    <p:sldId id="342" r:id="rId112"/>
    <p:sldId id="343" r:id="rId113"/>
    <p:sldId id="268" r:id="rId114"/>
    <p:sldId id="363" r:id="rId115"/>
    <p:sldId id="323" r:id="rId116"/>
    <p:sldId id="327" r:id="rId117"/>
    <p:sldId id="324" r:id="rId118"/>
    <p:sldId id="325" r:id="rId119"/>
    <p:sldId id="326" r:id="rId120"/>
    <p:sldId id="269" r:id="rId121"/>
    <p:sldId id="345" r:id="rId122"/>
    <p:sldId id="355" r:id="rId123"/>
    <p:sldId id="356" r:id="rId124"/>
    <p:sldId id="358" r:id="rId125"/>
    <p:sldId id="359" r:id="rId126"/>
    <p:sldId id="347" r:id="rId127"/>
    <p:sldId id="351" r:id="rId128"/>
    <p:sldId id="352" r:id="rId129"/>
    <p:sldId id="369" r:id="rId130"/>
    <p:sldId id="365" r:id="rId131"/>
    <p:sldId id="366" r:id="rId132"/>
    <p:sldId id="367" r:id="rId133"/>
    <p:sldId id="376" r:id="rId134"/>
    <p:sldId id="372" r:id="rId135"/>
    <p:sldId id="371" r:id="rId136"/>
    <p:sldId id="370" r:id="rId137"/>
    <p:sldId id="377" r:id="rId138"/>
    <p:sldId id="378" r:id="rId139"/>
    <p:sldId id="364" r:id="rId140"/>
    <p:sldId id="353" r:id="rId141"/>
    <p:sldId id="357" r:id="rId142"/>
    <p:sldId id="354" r:id="rId143"/>
    <p:sldId id="348" r:id="rId144"/>
    <p:sldId id="360" r:id="rId145"/>
    <p:sldId id="362" r:id="rId146"/>
    <p:sldId id="361" r:id="rId147"/>
    <p:sldId id="349" r:id="rId148"/>
    <p:sldId id="373" r:id="rId149"/>
    <p:sldId id="368" r:id="rId150"/>
    <p:sldId id="374" r:id="rId151"/>
    <p:sldId id="379" r:id="rId152"/>
    <p:sldId id="270" r:id="rId153"/>
    <p:sldId id="260" r:id="rId154"/>
    <p:sldId id="280" r:id="rId155"/>
    <p:sldId id="281" r:id="rId156"/>
    <p:sldId id="341" r:id="rId157"/>
    <p:sldId id="282" r:id="rId158"/>
    <p:sldId id="283" r:id="rId159"/>
    <p:sldId id="375"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47</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11/1/2019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I am programming now, but I am not sure I will remember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42252"/>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a number with a string that contains a number.  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for</a:t>
            </a:r>
          </a:p>
          <a:p>
            <a:pPr lvl="2"/>
            <a:r>
              <a:rPr lang="en-US" dirty="0"/>
              <a:t>Loops through each element in a collection</a:t>
            </a:r>
          </a:p>
          <a:p>
            <a:pPr lvl="2"/>
            <a:r>
              <a:rPr lang="en-US" dirty="0"/>
              <a:t>Use range() to get a quick list of elements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04800" y="3746414"/>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3020" y="3746414"/>
            <a:ext cx="3733800" cy="2834560"/>
          </a:xfrm>
          <a:prstGeom prst="rect">
            <a:avLst/>
          </a:prstGeom>
        </p:spPr>
      </p:pic>
    </p:spTree>
    <p:extLst>
      <p:ext uri="{BB962C8B-B14F-4D97-AF65-F5344CB8AC3E}">
        <p14:creationId xmlns:p14="http://schemas.microsoft.com/office/powerpoint/2010/main" val="4008180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while</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50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412080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12508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404736"/>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553200" y="411911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360</TotalTime>
  <Words>5125</Words>
  <Application>Microsoft Office PowerPoint</Application>
  <PresentationFormat>On-screen Show (4:3)</PresentationFormat>
  <Paragraphs>1020</Paragraphs>
  <Slides>158</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158</vt:i4>
      </vt:variant>
    </vt:vector>
  </HeadingPairs>
  <TitlesOfParts>
    <vt:vector size="162"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277</cp:revision>
  <dcterms:created xsi:type="dcterms:W3CDTF">2018-01-12T01:50:51Z</dcterms:created>
  <dcterms:modified xsi:type="dcterms:W3CDTF">2019-11-01T17:05:15Z</dcterms:modified>
</cp:coreProperties>
</file>